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9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pos="230">
          <p15:clr>
            <a:srgbClr val="A4A3A4"/>
          </p15:clr>
        </p15:guide>
        <p15:guide id="5" pos="55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B3E"/>
    <a:srgbClr val="00B050"/>
    <a:srgbClr val="CE0C0C"/>
    <a:srgbClr val="DDB24D"/>
    <a:srgbClr val="FF9FC4"/>
    <a:srgbClr val="DCAF46"/>
    <a:srgbClr val="D9A627"/>
    <a:srgbClr val="DAAE58"/>
    <a:srgbClr val="595959"/>
    <a:srgbClr val="FD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81723" autoAdjust="0"/>
  </p:normalViewPr>
  <p:slideViewPr>
    <p:cSldViewPr snapToGrid="0" snapToObjects="1">
      <p:cViewPr varScale="1">
        <p:scale>
          <a:sx n="57" d="100"/>
          <a:sy n="57" d="100"/>
        </p:scale>
        <p:origin x="-77" y="-725"/>
      </p:cViewPr>
      <p:guideLst>
        <p:guide orient="horz" pos="2160"/>
        <p:guide orient="horz" pos="3898"/>
        <p:guide pos="2880"/>
        <p:guide pos="230"/>
        <p:guide pos="55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AB14-B897-45C1-BE0C-6975C5C141F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1104-4EF0-4104-A92D-D48900471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9526"/>
            <a:ext cx="2244030" cy="9123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2476" y="2782020"/>
            <a:ext cx="7523238" cy="0"/>
          </a:xfrm>
          <a:prstGeom prst="line">
            <a:avLst/>
          </a:prstGeom>
          <a:ln w="28575" cmpd="sng">
            <a:solidFill>
              <a:srgbClr val="DCAE4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6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6AB9-6FB3-F249-B054-8FA97404D80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3BB7-AD70-1547-815E-0884B6692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ret-info@rkn.gov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dn.mosreg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is.rkn.gov.ru/feedbac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743868"/>
            <a:ext cx="860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ОТДЕЛ ПО ДЕЛАМ НЕСОВЕРШЕННОЛЕТНИХ  АДМИНИСТРАЦИИ ГУБЕРНАТОРА МОСКОВСКОЙ ОБЛАСТИ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6822" y="1781855"/>
            <a:ext cx="7598535" cy="0"/>
          </a:xfrm>
          <a:prstGeom prst="line">
            <a:avLst/>
          </a:prstGeom>
          <a:ln>
            <a:solidFill>
              <a:srgbClr val="DCAF4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822" y="4052192"/>
            <a:ext cx="7598535" cy="0"/>
          </a:xfrm>
          <a:prstGeom prst="line">
            <a:avLst/>
          </a:prstGeom>
          <a:ln>
            <a:solidFill>
              <a:srgbClr val="D9A627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2434" y="4430332"/>
            <a:ext cx="6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блокирования информации, причиняющей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 здоровью и развитию детей, распространяемую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437602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Вы получаете первичную обратную информацию: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2134973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1-ое 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указанную Вами электронную почту информацию о том, что будет проведена проверка указанного Вами ресурса на наличие материалов с противоправным контентом.</a:t>
            </a:r>
            <a:endParaRPr lang="ru-RU" altLang="ru-RU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J:\АРХИВ\БЕКАП\БАЗА_01.09.2016\ВАУ_ПРОЕКТЫ\Паблик_суицид\Паблик_суицид\Роскомнадз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982" y="3081338"/>
            <a:ext cx="7777162" cy="377666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86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60608" y="1432232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432232"/>
            <a:ext cx="8023538" cy="7899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2-ое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сообщение: </a:t>
            </a:r>
          </a:p>
          <a:p>
            <a:pPr algn="just">
              <a:lnSpc>
                <a:spcPct val="115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 направляет информацию о проведённой проверке указанного Вами ресурса и сообщает о том, содержит или не содержит направленный Вами электронный ресурс противоправный контент.</a:t>
            </a:r>
            <a:endParaRPr lang="ru-RU" altLang="ru-RU" sz="11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1\Desktop\море китов\Безымянный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8" y="2349746"/>
            <a:ext cx="8428874" cy="43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3402" y="1455313"/>
            <a:ext cx="273427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внесён ли указанный Вами ресурс в Единый реестр, Вам необходимо ввести искомый ресурс и защитный код на странице: </a:t>
            </a:r>
            <a:r>
              <a:rPr lang="ru-RU" alt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проверить заблокирован ли искомый ресурс, Вам необходимо ввести электронный адрес искомого ресурса в поисковую систему Интернет.</a:t>
            </a:r>
          </a:p>
        </p:txBody>
      </p:sp>
      <p:pic>
        <p:nvPicPr>
          <p:cNvPr id="8" name="Picture 4" descr="C:\Users\1\Desktop\море китов\Безымянный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22131"/>
            <a:ext cx="59594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01" y="3921483"/>
            <a:ext cx="6210300" cy="27241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449248"/>
            <a:ext cx="8673000" cy="220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страница сайта не внесена в Единый реестр и не заблокирована, а Вам поступало электронное сообщение о наличии противоправного контента, Вам необходимо обратиться на горячую линию Единого реестра по электронному адресу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zapret-info@rkn.gov.ru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(предварительно ознакомившись с регламентом работы горячей линии, осуществляемой посредством электронных сообщений).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3921483"/>
            <a:ext cx="2716101" cy="27947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ответы на типичные вопросы, которые возникают при обращении в Роскомнадзор, Вы можете на специальной вкладке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http://eais.rkn.gov.ru/faq/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3401" y="1378040"/>
            <a:ext cx="8673000" cy="53125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рады Вашей обратной информации о результате успешного блокирования страниц сайтов, содержащих противоправную информацию.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Вы можете направить на электронный адрес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Московской областной комиссии по делам несовершеннолетних и защите их прав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mosobkdn@mail.ru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сообщение, в котором рассказать об успешном опыте реагирования на информацию, наносящую вред здоровью и развитию детей, распространяемую в сети Интернет.</a:t>
            </a:r>
          </a:p>
          <a:p>
            <a:pPr algn="just">
              <a:lnSpc>
                <a:spcPct val="115000"/>
              </a:lnSpc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готовы опубликовать предоставленную Вами информацию на нашем сайте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http://kdn.mosreg.ru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познакомить с ней широкий круг пользователей сети Интернет и неравнодушных людей.</a:t>
            </a:r>
          </a:p>
          <a:p>
            <a:pPr algn="just">
              <a:lnSpc>
                <a:spcPct val="1150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28811" y="360607"/>
            <a:ext cx="4687910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Причиняющая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8794" y="1777285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побуждающая </a:t>
            </a:r>
            <a:r>
              <a:rPr lang="ru-RU" sz="1400" dirty="0"/>
              <a:t>детей к совершению действий, представляющих угрозу их жизни и (или) здоровью, в том числе к причинению вреда своему здоровью, </a:t>
            </a:r>
            <a:r>
              <a:rPr lang="ru-RU" sz="1400" dirty="0" smtClean="0"/>
              <a:t>самоубийству.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608" y="1771915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608" y="272387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8793" y="2515672"/>
            <a:ext cx="8023539" cy="9573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принять участие в азартных играх, заниматься проституцией, бродяжничеством или попрошайничеством.</a:t>
            </a:r>
            <a:endParaRPr lang="ru-RU" sz="1400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608" y="3674768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608" y="4350909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8793" y="3670476"/>
            <a:ext cx="8023538" cy="545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животным.</a:t>
            </a:r>
            <a:endParaRPr lang="ru-RU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8794" y="4378814"/>
            <a:ext cx="8023538" cy="485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отрицающая семейные ценности, пропагандирующая нетрадиционные сексуальные отношения и формирующая неуважение к родителям и (или) другим членам семьи.</a:t>
            </a:r>
            <a:endParaRPr lang="ru-RU" sz="14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8794" y="502705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оправдывающая противоправное поведение.</a:t>
            </a:r>
            <a:endParaRPr lang="ru-RU" sz="14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608" y="502705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33363" y="5037781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содержащая нецензурную брань.</a:t>
            </a:r>
            <a:endParaRPr lang="ru-RU" sz="1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15177" y="503778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8794" y="5797635"/>
            <a:ext cx="2781837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порнографического характера.</a:t>
            </a:r>
            <a:endParaRPr lang="ru-RU" sz="14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0608" y="5797634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33363" y="5797634"/>
            <a:ext cx="4365938" cy="106036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Информация о несовершеннолетнем, пострадавшем в результате противоправных действий (бездействия), включая фамилии, имена, отчества, фото- и видеоизображения такого несовершеннолетнего.</a:t>
            </a:r>
            <a:endParaRPr lang="ru-RU" sz="1400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177" y="6068090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173502" y="360607"/>
            <a:ext cx="5172007" cy="9272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блокирования информации, причиняющий вред здоровью и развитию 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94" y="1632787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Единый реестр доменных имен сайта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http://eais.rkn.gov.ru/feedback/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 «Приём сообщений».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608" y="1627417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Picture 5" descr="C:\Users\1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420937"/>
            <a:ext cx="8023538" cy="43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заявки в электронном виде (обращаем внимание на поля, обязательные для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заполнения).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408529"/>
            <a:ext cx="7379595" cy="44494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09860"/>
            <a:ext cx="8023538" cy="574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ссылку,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содержащую запрещённую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 указать данный адрес в строке «Указатель страницы сайта в сети «Интернет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5" name="Picture 6" descr="C:\Users\1\Desktop\море китов\Безымянный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25" y="2300288"/>
            <a:ext cx="67294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 тип информации (например, признаки призыва к самоубийству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5" name="Picture 6" descr="C:\Users\1\Desktop\море китов\Безымянный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321967"/>
            <a:ext cx="54006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море китов\Безымянный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1" y="2577966"/>
            <a:ext cx="5032370" cy="31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1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скриншот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с запрещённой информацией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желании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5" name="Picture 6" descr="C:\Users\1\Desktop\море китов\Безымянный 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3" y="2320925"/>
            <a:ext cx="764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7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501458"/>
            <a:ext cx="8023538" cy="824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 какую информацию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данный сайт: видео изображения, фото изображения, текст,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-трансляция, другая информация (можно выбрать все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пункты); способ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информации (свободный или ограниченный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5" name="Picture 4" descr="C:\Users\1\Desktop\море китов\Безымянный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53" y="2464941"/>
            <a:ext cx="6648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" y="244343"/>
            <a:ext cx="2920102" cy="136551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8794" y="1648496"/>
            <a:ext cx="8023538" cy="540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и ввести защитный код (отметить поле «направлять ответ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почте»).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608" y="1643126"/>
            <a:ext cx="463640" cy="540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5" name="Picture 6" descr="C:\Users\1\Desktop\море китов\Безымянный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55" y="2228045"/>
            <a:ext cx="4827252" cy="445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67486" y="2888155"/>
            <a:ext cx="264016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себе заполнять не обязательно </a:t>
            </a: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желательно)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указывается для связи с Вами о результатах рассмотрения Вашей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5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659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home</dc:creator>
  <cp:lastModifiedBy>Ольга</cp:lastModifiedBy>
  <cp:revision>804</cp:revision>
  <cp:lastPrinted>2016-07-29T08:25:25Z</cp:lastPrinted>
  <dcterms:created xsi:type="dcterms:W3CDTF">2015-11-28T06:02:20Z</dcterms:created>
  <dcterms:modified xsi:type="dcterms:W3CDTF">2018-04-09T14:06:52Z</dcterms:modified>
</cp:coreProperties>
</file>